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4" r:id="rId2"/>
  </p:sldIdLst>
  <p:sldSz cx="9906000" cy="6858000" type="A4"/>
  <p:notesSz cx="6858000" cy="9945688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8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5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CCCCFF"/>
    <a:srgbClr val="A6A6A6"/>
    <a:srgbClr val="000099"/>
    <a:srgbClr val="9999FF"/>
    <a:srgbClr val="5F5F5F"/>
    <a:srgbClr val="CCFFFF"/>
    <a:srgbClr val="66FFFF"/>
    <a:srgbClr val="FF99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253" autoAdjust="0"/>
    <p:restoredTop sz="99815" autoAdjust="0"/>
  </p:normalViewPr>
  <p:slideViewPr>
    <p:cSldViewPr snapToGrid="0">
      <p:cViewPr varScale="1">
        <p:scale>
          <a:sx n="111" d="100"/>
          <a:sy n="111" d="100"/>
        </p:scale>
        <p:origin x="1950" y="96"/>
      </p:cViewPr>
      <p:guideLst>
        <p:guide orient="horz" pos="2158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7" d="100"/>
          <a:sy n="47" d="100"/>
        </p:scale>
        <p:origin x="-1998" y="-102"/>
      </p:cViewPr>
      <p:guideLst>
        <p:guide orient="horz" pos="3133"/>
        <p:guide pos="21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393" cy="55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1" tIns="46235" rIns="92471" bIns="46235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ゴシック" pitchFamily="49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608" y="0"/>
            <a:ext cx="2972393" cy="55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1" tIns="46235" rIns="92471" bIns="4623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ゴシック" pitchFamily="49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8794"/>
            <a:ext cx="2972393" cy="55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1" tIns="46235" rIns="92471" bIns="46235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ゴシック" pitchFamily="49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608" y="9388794"/>
            <a:ext cx="2972393" cy="55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1" tIns="46235" rIns="92471" bIns="4623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ゴシック" pitchFamily="49" charset="-128"/>
              </a:defRPr>
            </a:lvl1pPr>
          </a:lstStyle>
          <a:p>
            <a:pPr>
              <a:defRPr/>
            </a:pPr>
            <a:fld id="{42B0710D-62B5-48D2-B770-F5D9591F6F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8148" cy="460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8" tIns="46242" rIns="92488" bIns="46242" numCol="1" anchor="t" anchorCtr="0" compatLnSpc="1">
            <a:prstTxWarp prst="textNoShape">
              <a:avLst/>
            </a:prstTxWarp>
          </a:bodyPr>
          <a:lstStyle>
            <a:lvl1pPr algn="l">
              <a:defRPr sz="1200" b="1">
                <a:latin typeface="Arial" charset="0"/>
                <a:ea typeface="ＭＳ ゴシック" pitchFamily="49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9142" y="0"/>
            <a:ext cx="2948148" cy="460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8" tIns="46242" rIns="92488" bIns="4624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Arial" charset="0"/>
                <a:ea typeface="ＭＳ ゴシック" pitchFamily="49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0100" y="771525"/>
            <a:ext cx="5314950" cy="3679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994" y="4759208"/>
            <a:ext cx="5044501" cy="4451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8" tIns="46242" rIns="92488" bIns="462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07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1602"/>
            <a:ext cx="2948148" cy="537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8" tIns="46242" rIns="92488" bIns="46242" numCol="1" anchor="b" anchorCtr="0" compatLnSpc="1">
            <a:prstTxWarp prst="textNoShape">
              <a:avLst/>
            </a:prstTxWarp>
          </a:bodyPr>
          <a:lstStyle>
            <a:lvl1pPr algn="l">
              <a:defRPr sz="1200" b="1">
                <a:latin typeface="Arial" charset="0"/>
                <a:ea typeface="ＭＳ ゴシック" pitchFamily="49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9142" y="9441602"/>
            <a:ext cx="2948148" cy="537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8" tIns="46242" rIns="92488" bIns="4624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Arial" charset="0"/>
                <a:ea typeface="ＭＳ ゴシック" pitchFamily="49" charset="-128"/>
              </a:defRPr>
            </a:lvl1pPr>
          </a:lstStyle>
          <a:p>
            <a:pPr>
              <a:defRPr/>
            </a:pPr>
            <a:fld id="{C745D92B-9098-4D7F-8FA4-B7660B8C8CE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3"/>
          <p:cNvSpPr>
            <a:spLocks noChangeArrowheads="1"/>
          </p:cNvSpPr>
          <p:nvPr/>
        </p:nvSpPr>
        <p:spPr bwMode="auto">
          <a:xfrm>
            <a:off x="0" y="3060700"/>
            <a:ext cx="9906000" cy="153988"/>
          </a:xfrm>
          <a:prstGeom prst="rect">
            <a:avLst/>
          </a:prstGeom>
          <a:gradFill rotWithShape="1">
            <a:gsLst>
              <a:gs pos="0">
                <a:srgbClr val="3333CC"/>
              </a:gs>
              <a:gs pos="50000">
                <a:srgbClr val="3333CC">
                  <a:gamma/>
                  <a:tint val="0"/>
                  <a:invGamma/>
                </a:srgbClr>
              </a:gs>
              <a:gs pos="100000">
                <a:srgbClr val="3333CC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lIns="54000" tIns="46800" rIns="54000" bIns="46800" anchor="ctr"/>
          <a:lstStyle/>
          <a:p>
            <a:pPr algn="l"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5" name="Text Box 37"/>
          <p:cNvSpPr txBox="1">
            <a:spLocks noChangeArrowheads="1"/>
          </p:cNvSpPr>
          <p:nvPr/>
        </p:nvSpPr>
        <p:spPr bwMode="auto">
          <a:xfrm>
            <a:off x="3817938" y="5853113"/>
            <a:ext cx="2223984" cy="374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70000"/>
              </a:lnSpc>
              <a:defRPr/>
            </a:pPr>
            <a:r>
              <a:rPr lang="en-US" altLang="ja-JP" sz="1800" b="1" i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 P丸ゴシック体M" pitchFamily="50" charset="-128"/>
              </a:rPr>
              <a:t>Medical Create Inc.</a:t>
            </a:r>
          </a:p>
          <a:p>
            <a:pPr>
              <a:lnSpc>
                <a:spcPct val="70000"/>
              </a:lnSpc>
              <a:defRPr/>
            </a:pPr>
            <a:r>
              <a:rPr lang="en-US" altLang="ja-JP" sz="800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ea typeface="AR P丸ゴシック体M" pitchFamily="50" charset="-128"/>
              </a:rPr>
              <a:t>A leader in healthcare system innovation</a:t>
            </a:r>
          </a:p>
        </p:txBody>
      </p:sp>
      <p:pic>
        <p:nvPicPr>
          <p:cNvPr id="6" name="Picture 4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61300" y="368300"/>
            <a:ext cx="1584325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9526" name="Rectangle 2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365470" y="2640950"/>
            <a:ext cx="7154862" cy="465223"/>
          </a:xfrm>
          <a:prstGeom prst="rect">
            <a:avLst/>
          </a:prstGeom>
        </p:spPr>
        <p:txBody>
          <a:bodyPr lIns="96661" tIns="47482" rIns="96661" bIns="47482" anchor="b" anchorCtr="1">
            <a:spAutoFit/>
          </a:bodyPr>
          <a:lstStyle>
            <a:lvl1pPr>
              <a:defRPr sz="2400" b="1">
                <a:solidFill>
                  <a:srgbClr val="000099"/>
                </a:solidFill>
                <a:effectLst/>
              </a:defRPr>
            </a:lvl1pPr>
          </a:lstStyle>
          <a:p>
            <a:r>
              <a:rPr lang="ja-JP" altLang="en-US" dirty="0"/>
              <a:t>「プロジェクトタイトル」</a:t>
            </a:r>
            <a:endParaRPr lang="ja-JP" altLang="ja-JP" dirty="0"/>
          </a:p>
        </p:txBody>
      </p:sp>
      <p:sp>
        <p:nvSpPr>
          <p:cNvPr id="149542" name="Rectangle 38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471832" y="3886200"/>
            <a:ext cx="6934200" cy="39551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b="1">
                <a:solidFill>
                  <a:srgbClr val="5F5F5F"/>
                </a:solidFill>
                <a:effectLst/>
                <a:latin typeface="ＭＳ Ｐゴシック" pitchFamily="50" charset="-128"/>
              </a:defRPr>
            </a:lvl1pPr>
          </a:lstStyle>
          <a:p>
            <a:r>
              <a:rPr lang="ja-JP" altLang="en-US" dirty="0"/>
              <a:t>クライアント名</a:t>
            </a:r>
            <a:endParaRPr lang="en-US" altLang="ja-JP" dirty="0"/>
          </a:p>
        </p:txBody>
      </p:sp>
      <p:sp>
        <p:nvSpPr>
          <p:cNvPr id="21" name="テキスト プレースホルダ 20"/>
          <p:cNvSpPr>
            <a:spLocks noGrp="1"/>
          </p:cNvSpPr>
          <p:nvPr>
            <p:ph type="body" sz="quarter" idx="10" hasCustomPrompt="1"/>
          </p:nvPr>
        </p:nvSpPr>
        <p:spPr>
          <a:xfrm>
            <a:off x="1449033" y="4459155"/>
            <a:ext cx="6964362" cy="4079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b="1">
                <a:solidFill>
                  <a:srgbClr val="5F5F5F"/>
                </a:solidFill>
              </a:defRPr>
            </a:lvl1pPr>
          </a:lstStyle>
          <a:p>
            <a:pPr lvl="0"/>
            <a:r>
              <a:rPr kumimoji="1" lang="ja-JP" altLang="en-US" dirty="0"/>
              <a:t>会社名</a:t>
            </a:r>
          </a:p>
        </p:txBody>
      </p:sp>
      <p:sp>
        <p:nvSpPr>
          <p:cNvPr id="23" name="テキスト プレースホルダ 22"/>
          <p:cNvSpPr>
            <a:spLocks noGrp="1"/>
          </p:cNvSpPr>
          <p:nvPr>
            <p:ph type="body" sz="quarter" idx="11" hasCustomPrompt="1"/>
          </p:nvPr>
        </p:nvSpPr>
        <p:spPr>
          <a:xfrm>
            <a:off x="1452556" y="5065236"/>
            <a:ext cx="6951662" cy="406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b="1">
                <a:solidFill>
                  <a:srgbClr val="5F5F5F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0000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00</a:t>
            </a:r>
            <a:r>
              <a:rPr kumimoji="1" lang="ja-JP" altLang="en-US" dirty="0"/>
              <a:t>月</a:t>
            </a:r>
            <a:r>
              <a:rPr kumimoji="1" lang="en-US" altLang="ja-JP" dirty="0"/>
              <a:t>00</a:t>
            </a:r>
            <a:r>
              <a:rPr kumimoji="1" lang="ja-JP" altLang="en-US" dirty="0"/>
              <a:t>日</a:t>
            </a:r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quarter" idx="12" hasCustomPrompt="1"/>
          </p:nvPr>
        </p:nvSpPr>
        <p:spPr>
          <a:xfrm>
            <a:off x="2419661" y="3193371"/>
            <a:ext cx="5029995" cy="406400"/>
          </a:xfrm>
          <a:prstGeom prst="rect">
            <a:avLst/>
          </a:prstGeom>
        </p:spPr>
        <p:txBody>
          <a:bodyPr anchor="ctr"/>
          <a:lstStyle>
            <a:lvl1pPr algn="ctr">
              <a:buNone/>
              <a:defRPr sz="1800" b="1">
                <a:solidFill>
                  <a:srgbClr val="000099"/>
                </a:solidFill>
              </a:defRPr>
            </a:lvl1pPr>
          </a:lstStyle>
          <a:p>
            <a:pPr lvl="0"/>
            <a:r>
              <a:rPr kumimoji="1" lang="ja-JP" altLang="en-US" dirty="0"/>
              <a:t>（○○報告書）</a:t>
            </a:r>
          </a:p>
        </p:txBody>
      </p:sp>
      <p:sp>
        <p:nvSpPr>
          <p:cNvPr id="28" name="テキスト プレースホルダ 27"/>
          <p:cNvSpPr>
            <a:spLocks noGrp="1"/>
          </p:cNvSpPr>
          <p:nvPr>
            <p:ph type="body" sz="quarter" idx="13" hasCustomPrompt="1"/>
          </p:nvPr>
        </p:nvSpPr>
        <p:spPr>
          <a:xfrm>
            <a:off x="1518191" y="1974628"/>
            <a:ext cx="1074738" cy="260350"/>
          </a:xfrm>
          <a:prstGeom prst="rect">
            <a:avLst/>
          </a:prstGeom>
          <a:solidFill>
            <a:srgbClr val="CCCCFF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rgbClr val="000099"/>
                </a:solidFill>
              </a:defRPr>
            </a:lvl1pPr>
          </a:lstStyle>
          <a:p>
            <a:pPr lvl="0"/>
            <a:r>
              <a:rPr kumimoji="1" lang="ja-JP" altLang="en-US" dirty="0"/>
              <a:t>○○○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はじめ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630238" y="966348"/>
            <a:ext cx="8629650" cy="707705"/>
          </a:xfrm>
          <a:prstGeom prst="rect">
            <a:avLst/>
          </a:prstGeom>
        </p:spPr>
        <p:txBody>
          <a:bodyPr anchor="t"/>
          <a:lstStyle>
            <a:lvl1pPr>
              <a:defRPr sz="2000"/>
            </a:lvl1pPr>
          </a:lstStyle>
          <a:p>
            <a:endParaRPr lang="ja-JP" altLang="en-US" dirty="0"/>
          </a:p>
        </p:txBody>
      </p:sp>
      <p:sp>
        <p:nvSpPr>
          <p:cNvPr id="4" name="コンテンツ プレースホルダ 2"/>
          <p:cNvSpPr>
            <a:spLocks noGrp="1"/>
          </p:cNvSpPr>
          <p:nvPr>
            <p:ph idx="1" hasCustomPrompt="1"/>
          </p:nvPr>
        </p:nvSpPr>
        <p:spPr>
          <a:xfrm>
            <a:off x="635000" y="1982787"/>
            <a:ext cx="8623300" cy="4460215"/>
          </a:xfrm>
          <a:prstGeom prst="rect">
            <a:avLst/>
          </a:prstGeom>
        </p:spPr>
        <p:txBody>
          <a:bodyPr/>
          <a:lstStyle>
            <a:lvl1pPr marL="182563" indent="-182563">
              <a:buFont typeface="Arial" pitchFamily="34" charset="0"/>
              <a:buChar char="•"/>
              <a:defRPr sz="1000">
                <a:latin typeface="+mn-ea"/>
                <a:ea typeface="+mn-ea"/>
              </a:defRPr>
            </a:lvl1pPr>
            <a:lvl2pPr marL="365125" indent="-182563">
              <a:buFont typeface="Arial" pitchFamily="34" charset="0"/>
              <a:buNone/>
              <a:defRPr sz="1000">
                <a:latin typeface="+mn-ea"/>
                <a:ea typeface="+mn-ea"/>
              </a:defRPr>
            </a:lvl2pPr>
            <a:lvl3pPr marL="365125" indent="-182563">
              <a:buFont typeface="Times New Roman" pitchFamily="18" charset="0"/>
              <a:buChar char="–"/>
              <a:defRPr sz="1000">
                <a:latin typeface="+mn-ea"/>
                <a:ea typeface="+mn-ea"/>
              </a:defRPr>
            </a:lvl3pPr>
            <a:lvl4pPr marL="534988" indent="-169863">
              <a:buFont typeface="Times New Roman" pitchFamily="18" charset="0"/>
              <a:buNone/>
              <a:defRPr sz="1000"/>
            </a:lvl4pPr>
            <a:lvl5pPr marL="534988" indent="-169863">
              <a:buFont typeface="Wingdings" pitchFamily="2" charset="2"/>
              <a:buChar char="Ø"/>
              <a:defRPr sz="1000"/>
            </a:lvl5pPr>
          </a:lstStyle>
          <a:p>
            <a:pPr lvl="0"/>
            <a:r>
              <a:rPr lang="ja-JP" altLang="en-US" dirty="0"/>
              <a:t>第 １</a:t>
            </a:r>
            <a:r>
              <a:rPr lang="en-US" altLang="ja-JP" dirty="0"/>
              <a:t> </a:t>
            </a:r>
            <a:r>
              <a:rPr lang="ja-JP" altLang="en-US" dirty="0"/>
              <a:t>レベル</a:t>
            </a:r>
            <a:endParaRPr lang="en-US" altLang="ja-JP" dirty="0"/>
          </a:p>
          <a:p>
            <a:pPr lvl="2"/>
            <a:r>
              <a:rPr lang="ja-JP" altLang="en-US" dirty="0"/>
              <a:t>第 ２</a:t>
            </a:r>
            <a:r>
              <a:rPr lang="en-US" altLang="ja-JP" dirty="0"/>
              <a:t> </a:t>
            </a:r>
            <a:r>
              <a:rPr lang="ja-JP" altLang="en-US" dirty="0"/>
              <a:t>レベル</a:t>
            </a:r>
            <a:endParaRPr lang="en-US" altLang="ja-JP" dirty="0"/>
          </a:p>
          <a:p>
            <a:pPr lvl="4"/>
            <a:r>
              <a:rPr lang="ja-JP" altLang="en-US" dirty="0"/>
              <a:t>第３レベル</a:t>
            </a:r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要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 2"/>
          <p:cNvSpPr>
            <a:spLocks noGrp="1"/>
          </p:cNvSpPr>
          <p:nvPr>
            <p:ph idx="1"/>
          </p:nvPr>
        </p:nvSpPr>
        <p:spPr>
          <a:xfrm>
            <a:off x="635000" y="1982787"/>
            <a:ext cx="8623300" cy="4460215"/>
          </a:xfrm>
          <a:prstGeom prst="rect">
            <a:avLst/>
          </a:prstGeom>
        </p:spPr>
        <p:txBody>
          <a:bodyPr/>
          <a:lstStyle>
            <a:lvl1pPr marL="182563" indent="-182563">
              <a:buFont typeface="+mj-lt"/>
              <a:buAutoNum type="arabicPeriod"/>
              <a:defRPr sz="1000">
                <a:latin typeface="+mn-ea"/>
                <a:ea typeface="+mn-ea"/>
              </a:defRPr>
            </a:lvl1pPr>
            <a:lvl2pPr marL="365125" indent="-182563">
              <a:buFont typeface="Arial" pitchFamily="34" charset="0"/>
              <a:buChar char="•"/>
              <a:defRPr sz="1000">
                <a:latin typeface="+mn-ea"/>
                <a:ea typeface="+mn-ea"/>
              </a:defRPr>
            </a:lvl2pPr>
            <a:lvl3pPr marL="534988" indent="-169863">
              <a:buFont typeface="Times New Roman" pitchFamily="18" charset="0"/>
              <a:buNone/>
              <a:defRPr sz="1000">
                <a:latin typeface="+mn-ea"/>
                <a:ea typeface="+mn-ea"/>
              </a:defRPr>
            </a:lvl3pPr>
            <a:lvl4pPr marL="534988" indent="-169863">
              <a:buFont typeface="Times New Roman" pitchFamily="18" charset="0"/>
              <a:buChar char="–"/>
              <a:defRPr sz="1000"/>
            </a:lvl4pPr>
            <a:lvl5pPr marL="717550" indent="-182563">
              <a:buFont typeface="Wingdings" pitchFamily="2" charset="2"/>
              <a:buChar char="Ø"/>
              <a:defRPr sz="1000"/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  <a:endParaRPr lang="en-US" altLang="ja-JP" dirty="0"/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  <a:endParaRPr lang="en-US" altLang="ja-JP" dirty="0"/>
          </a:p>
          <a:p>
            <a:pPr lvl="4"/>
            <a:r>
              <a:rPr lang="ja-JP" altLang="en-US" dirty="0"/>
              <a:t>第４レベル</a:t>
            </a:r>
            <a:endParaRPr lang="en-US" altLang="ja-JP" dirty="0"/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630238" y="966348"/>
            <a:ext cx="8629650" cy="707705"/>
          </a:xfrm>
          <a:prstGeom prst="rect">
            <a:avLst/>
          </a:prstGeom>
        </p:spPr>
        <p:txBody>
          <a:bodyPr anchor="t"/>
          <a:lstStyle>
            <a:lvl1pPr>
              <a:defRPr sz="2000"/>
            </a:lvl1pPr>
          </a:lstStyle>
          <a:p>
            <a:endParaRPr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 2"/>
          <p:cNvSpPr>
            <a:spLocks noGrp="1"/>
          </p:cNvSpPr>
          <p:nvPr>
            <p:ph idx="1" hasCustomPrompt="1"/>
          </p:nvPr>
        </p:nvSpPr>
        <p:spPr>
          <a:xfrm>
            <a:off x="635000" y="1982788"/>
            <a:ext cx="8623300" cy="3953778"/>
          </a:xfrm>
          <a:prstGeom prst="rect">
            <a:avLst/>
          </a:prstGeom>
        </p:spPr>
        <p:txBody>
          <a:bodyPr/>
          <a:lstStyle>
            <a:lvl1pPr marL="365125" indent="-365125">
              <a:buFont typeface="+mj-lt"/>
              <a:buAutoNum type="arabicPeriod"/>
              <a:defRPr sz="1800" b="1">
                <a:latin typeface="+mn-ea"/>
                <a:ea typeface="+mn-ea"/>
              </a:defRPr>
            </a:lvl1pPr>
            <a:lvl2pPr marL="365125" indent="-182563">
              <a:buNone/>
              <a:defRPr>
                <a:latin typeface="+mn-ea"/>
                <a:ea typeface="+mn-ea"/>
              </a:defRPr>
            </a:lvl2pPr>
            <a:lvl3pPr marL="534988" indent="-169863">
              <a:defRPr>
                <a:latin typeface="+mn-ea"/>
                <a:ea typeface="+mn-ea"/>
              </a:defRPr>
            </a:lvl3pPr>
          </a:lstStyle>
          <a:p>
            <a:pPr lvl="0"/>
            <a:r>
              <a:rPr lang="ja-JP" altLang="en-US" dirty="0"/>
              <a:t>項目</a:t>
            </a:r>
          </a:p>
        </p:txBody>
      </p:sp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630238" y="966348"/>
            <a:ext cx="8629650" cy="707705"/>
          </a:xfrm>
          <a:prstGeom prst="rect">
            <a:avLst/>
          </a:prstGeom>
        </p:spPr>
        <p:txBody>
          <a:bodyPr anchor="t"/>
          <a:lstStyle>
            <a:lvl1pPr>
              <a:defRPr sz="2000"/>
            </a:lvl1pPr>
          </a:lstStyle>
          <a:p>
            <a:endParaRPr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常チャー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35000" y="1982788"/>
            <a:ext cx="8623300" cy="3953778"/>
          </a:xfrm>
          <a:prstGeom prst="rect">
            <a:avLst/>
          </a:prstGeom>
        </p:spPr>
        <p:txBody>
          <a:bodyPr/>
          <a:lstStyle>
            <a:lvl1pPr marL="182563" indent="-182563">
              <a:buFont typeface="Arial" pitchFamily="34" charset="0"/>
              <a:buChar char="•"/>
              <a:defRPr>
                <a:latin typeface="+mn-ea"/>
                <a:ea typeface="+mn-ea"/>
              </a:defRPr>
            </a:lvl1pPr>
            <a:lvl2pPr marL="365125" indent="-182563">
              <a:defRPr>
                <a:latin typeface="+mn-ea"/>
                <a:ea typeface="+mn-ea"/>
              </a:defRPr>
            </a:lvl2pPr>
            <a:lvl3pPr marL="534988" indent="-169863">
              <a:defRPr>
                <a:latin typeface="+mn-ea"/>
                <a:ea typeface="+mn-ea"/>
              </a:defRPr>
            </a:lvl3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11"/>
          </p:nvPr>
        </p:nvSpPr>
        <p:spPr>
          <a:xfrm>
            <a:off x="561306" y="225084"/>
            <a:ext cx="8748000" cy="66982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/>
            </a:lvl1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テキスト プレースホルダ 4"/>
          <p:cNvSpPr>
            <a:spLocks noGrp="1"/>
          </p:cNvSpPr>
          <p:nvPr>
            <p:ph type="body" sz="quarter" idx="12" hasCustomPrompt="1"/>
          </p:nvPr>
        </p:nvSpPr>
        <p:spPr>
          <a:xfrm>
            <a:off x="573026" y="6344529"/>
            <a:ext cx="8748000" cy="2174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00">
                <a:latin typeface="+mn-ea"/>
                <a:ea typeface="+mn-ea"/>
              </a:defRPr>
            </a:lvl1pPr>
          </a:lstStyle>
          <a:p>
            <a:pPr lvl="0"/>
            <a:r>
              <a:rPr kumimoji="1" lang="ja-JP" altLang="en-US" dirty="0"/>
              <a:t>資料：○○調査○○年（○○省）、</a:t>
            </a:r>
            <a:r>
              <a:rPr kumimoji="1" lang="en-US" altLang="ja-JP" dirty="0"/>
              <a:t>MC</a:t>
            </a:r>
            <a:r>
              <a:rPr kumimoji="1" lang="ja-JP" altLang="en-US" dirty="0"/>
              <a:t>分析</a:t>
            </a:r>
          </a:p>
        </p:txBody>
      </p:sp>
      <p:sp>
        <p:nvSpPr>
          <p:cNvPr id="7" name="テキスト プレースホルダ 4"/>
          <p:cNvSpPr>
            <a:spLocks noGrp="1"/>
          </p:cNvSpPr>
          <p:nvPr>
            <p:ph type="body" sz="quarter" idx="13" hasCustomPrompt="1"/>
          </p:nvPr>
        </p:nvSpPr>
        <p:spPr>
          <a:xfrm>
            <a:off x="556609" y="5978770"/>
            <a:ext cx="8770271" cy="37983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900">
                <a:latin typeface="+mn-ea"/>
                <a:ea typeface="+mn-ea"/>
              </a:defRPr>
            </a:lvl1pPr>
          </a:lstStyle>
          <a:p>
            <a:pPr lvl="0"/>
            <a:r>
              <a:rPr kumimoji="1" lang="ja-JP" altLang="en-US" dirty="0"/>
              <a:t>＊１：○○○</a:t>
            </a:r>
            <a:endParaRPr kumimoji="1" lang="en-US" altLang="ja-JP" dirty="0"/>
          </a:p>
        </p:txBody>
      </p:sp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630238" y="966348"/>
            <a:ext cx="8629650" cy="707705"/>
          </a:xfrm>
          <a:prstGeom prst="rect">
            <a:avLst/>
          </a:prstGeom>
        </p:spPr>
        <p:txBody>
          <a:bodyPr anchor="t"/>
          <a:lstStyle>
            <a:lvl1pPr>
              <a:defRPr sz="2000"/>
            </a:lvl1pPr>
          </a:lstStyle>
          <a:p>
            <a:endParaRPr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由チャー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 4"/>
          <p:cNvSpPr>
            <a:spLocks noGrp="1"/>
          </p:cNvSpPr>
          <p:nvPr>
            <p:ph type="body" sz="quarter" idx="11"/>
          </p:nvPr>
        </p:nvSpPr>
        <p:spPr>
          <a:xfrm>
            <a:off x="561306" y="225084"/>
            <a:ext cx="8748000" cy="66982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/>
            </a:lvl1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テキスト プレースホルダ 4"/>
          <p:cNvSpPr>
            <a:spLocks noGrp="1"/>
          </p:cNvSpPr>
          <p:nvPr>
            <p:ph type="body" sz="quarter" idx="12" hasCustomPrompt="1"/>
          </p:nvPr>
        </p:nvSpPr>
        <p:spPr>
          <a:xfrm>
            <a:off x="573026" y="6344529"/>
            <a:ext cx="8748000" cy="2174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00">
                <a:latin typeface="+mn-ea"/>
                <a:ea typeface="+mn-ea"/>
              </a:defRPr>
            </a:lvl1pPr>
          </a:lstStyle>
          <a:p>
            <a:pPr lvl="0"/>
            <a:r>
              <a:rPr kumimoji="1" lang="ja-JP" altLang="en-US"/>
              <a:t>資料</a:t>
            </a:r>
            <a:r>
              <a:rPr kumimoji="1" lang="ja-JP" altLang="en-US" dirty="0"/>
              <a:t>：○○調査○○年（○○省）、</a:t>
            </a:r>
            <a:r>
              <a:rPr kumimoji="1" lang="en-US" altLang="ja-JP" dirty="0"/>
              <a:t>MC</a:t>
            </a:r>
            <a:r>
              <a:rPr kumimoji="1" lang="ja-JP" altLang="en-US" dirty="0"/>
              <a:t>分析</a:t>
            </a:r>
          </a:p>
        </p:txBody>
      </p:sp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630238" y="966348"/>
            <a:ext cx="8629650" cy="707705"/>
          </a:xfrm>
          <a:prstGeom prst="rect">
            <a:avLst/>
          </a:prstGeom>
        </p:spPr>
        <p:txBody>
          <a:bodyPr anchor="t"/>
          <a:lstStyle>
            <a:lvl1pPr>
              <a:defRPr sz="2000"/>
            </a:lvl1pPr>
          </a:lstStyle>
          <a:p>
            <a:endParaRPr lang="ja-JP" altLang="en-US" dirty="0"/>
          </a:p>
        </p:txBody>
      </p:sp>
      <p:sp>
        <p:nvSpPr>
          <p:cNvPr id="12" name="テキスト プレースホルダ 4"/>
          <p:cNvSpPr>
            <a:spLocks noGrp="1"/>
          </p:cNvSpPr>
          <p:nvPr>
            <p:ph type="body" sz="quarter" idx="13" hasCustomPrompt="1"/>
          </p:nvPr>
        </p:nvSpPr>
        <p:spPr>
          <a:xfrm>
            <a:off x="556609" y="5978770"/>
            <a:ext cx="8770271" cy="37983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900">
                <a:latin typeface="+mn-ea"/>
                <a:ea typeface="+mn-ea"/>
              </a:defRPr>
            </a:lvl1pPr>
          </a:lstStyle>
          <a:p>
            <a:pPr lvl="0"/>
            <a:r>
              <a:rPr kumimoji="1" lang="ja-JP" altLang="en-US" dirty="0"/>
              <a:t>＊１：○○○</a:t>
            </a:r>
            <a:endParaRPr kumimoji="1" lang="en-US" altLang="ja-JP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参考資料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1252058" y="3010484"/>
            <a:ext cx="7399593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kumimoji="1" lang="ja-JP" altLang="en-US" sz="2000" b="1" dirty="0"/>
              <a:t>参考資料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破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617538" y="6523038"/>
            <a:ext cx="8639175" cy="138112"/>
          </a:xfrm>
          <a:prstGeom prst="rect">
            <a:avLst/>
          </a:prstGeom>
          <a:gradFill rotWithShape="1">
            <a:gsLst>
              <a:gs pos="0">
                <a:srgbClr val="3333CC"/>
              </a:gs>
              <a:gs pos="100000">
                <a:srgbClr val="3333CC">
                  <a:gamma/>
                  <a:tint val="0"/>
                  <a:invGamma/>
                </a:srgb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lIns="54000" tIns="46800" rIns="54000" bIns="46800" anchor="ctr"/>
          <a:lstStyle/>
          <a:p>
            <a:pPr algn="l"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4872038" y="6438900"/>
            <a:ext cx="292100" cy="184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4799013" y="6440488"/>
            <a:ext cx="296862" cy="180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4765675" y="6483350"/>
            <a:ext cx="368300" cy="2174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7482" rIns="96661" bIns="47482" anchor="ctr">
            <a:spAutoFit/>
          </a:bodyPr>
          <a:lstStyle/>
          <a:p>
            <a:pPr defTabSz="976313" eaLnBrk="0" hangingPunct="0">
              <a:defRPr/>
            </a:pPr>
            <a:fld id="{9C257604-4376-4715-925C-6BB13B801896}" type="slidenum">
              <a:rPr kumimoji="0" lang="en-US" altLang="ja-JP" sz="800">
                <a:ea typeface="ＭＳ Ｐゴシック" pitchFamily="50" charset="-128"/>
              </a:rPr>
              <a:pPr defTabSz="976313" eaLnBrk="0" hangingPunct="0">
                <a:defRPr/>
              </a:pPr>
              <a:t>‹#›</a:t>
            </a:fld>
            <a:endParaRPr kumimoji="0" lang="en-US" altLang="ja-JP" sz="800">
              <a:ea typeface="ＭＳ Ｐゴシック" pitchFamily="50" charset="-128"/>
            </a:endParaRPr>
          </a:p>
        </p:txBody>
      </p: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7059613" y="6488113"/>
            <a:ext cx="1902409" cy="2343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7482" rIns="96661" bIns="47482">
            <a:spAutoFit/>
          </a:bodyPr>
          <a:lstStyle/>
          <a:p>
            <a:pPr algn="l" defTabSz="976313" eaLnBrk="0" hangingPunct="0">
              <a:defRPr/>
            </a:pPr>
            <a:r>
              <a:rPr kumimoji="0" lang="en-US" altLang="ja-JP" sz="900" i="1" dirty="0">
                <a:latin typeface="Times New Roman" pitchFamily="18" charset="0"/>
                <a:ea typeface="ＭＳ Ｐゴシック" pitchFamily="50" charset="-128"/>
              </a:rPr>
              <a:t>Copyright © </a:t>
            </a:r>
            <a:r>
              <a:rPr kumimoji="0" lang="ja-JP" altLang="en-US" sz="900" i="1" baseline="0" dirty="0">
                <a:latin typeface="Times New Roman" pitchFamily="18" charset="0"/>
                <a:ea typeface="ＭＳ Ｐゴシック" pitchFamily="50" charset="-128"/>
              </a:rPr>
              <a:t> </a:t>
            </a:r>
            <a:r>
              <a:rPr kumimoji="0" lang="en-US" altLang="ja-JP" sz="900" i="1" dirty="0">
                <a:latin typeface="Times New Roman" pitchFamily="18" charset="0"/>
                <a:ea typeface="ＭＳ Ｐゴシック" pitchFamily="50" charset="-128"/>
              </a:rPr>
              <a:t>by Medical Create Inc.</a:t>
            </a:r>
          </a:p>
        </p:txBody>
      </p:sp>
      <p:sp>
        <p:nvSpPr>
          <p:cNvPr id="1078" name="Rectangle 54"/>
          <p:cNvSpPr>
            <a:spLocks noChangeArrowheads="1"/>
          </p:cNvSpPr>
          <p:nvPr/>
        </p:nvSpPr>
        <p:spPr bwMode="auto">
          <a:xfrm>
            <a:off x="620713" y="865188"/>
            <a:ext cx="8647112" cy="76200"/>
          </a:xfrm>
          <a:prstGeom prst="rect">
            <a:avLst/>
          </a:prstGeom>
          <a:solidFill>
            <a:srgbClr val="3333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defRPr/>
            </a:pPr>
            <a:endParaRPr lang="ja-JP" altLang="en-US">
              <a:ea typeface="ＭＳ Ｐゴシック" pitchFamily="50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2" r:id="rId2"/>
    <p:sldLayoutId id="2147483661" r:id="rId3"/>
    <p:sldLayoutId id="2147483663" r:id="rId4"/>
    <p:sldLayoutId id="2147483659" r:id="rId5"/>
    <p:sldLayoutId id="2147483655" r:id="rId6"/>
    <p:sldLayoutId id="2147483664" r:id="rId7"/>
    <p:sldLayoutId id="2147483669" r:id="rId8"/>
  </p:sldLayoutIdLst>
  <p:txStyles>
    <p:titleStyle>
      <a:lvl1pPr algn="ctr" defTabSz="955675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955675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ＭＳ Ｐゴシック" pitchFamily="50" charset="-128"/>
          <a:ea typeface="ＭＳ Ｐゴシック" pitchFamily="50" charset="-128"/>
        </a:defRPr>
      </a:lvl2pPr>
      <a:lvl3pPr algn="ctr" defTabSz="955675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ＭＳ Ｐゴシック" pitchFamily="50" charset="-128"/>
          <a:ea typeface="ＭＳ Ｐゴシック" pitchFamily="50" charset="-128"/>
        </a:defRPr>
      </a:lvl3pPr>
      <a:lvl4pPr algn="ctr" defTabSz="955675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ＭＳ Ｐゴシック" pitchFamily="50" charset="-128"/>
          <a:ea typeface="ＭＳ Ｐゴシック" pitchFamily="50" charset="-128"/>
        </a:defRPr>
      </a:lvl4pPr>
      <a:lvl5pPr algn="ctr" defTabSz="955675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ＭＳ Ｐゴシック" pitchFamily="50" charset="-128"/>
          <a:ea typeface="ＭＳ Ｐゴシック" pitchFamily="50" charset="-128"/>
        </a:defRPr>
      </a:lvl5pPr>
      <a:lvl6pPr marL="457200" algn="ctr" defTabSz="955675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ＭＳ Ｐゴシック" pitchFamily="50" charset="-128"/>
          <a:ea typeface="ＭＳ Ｐゴシック" pitchFamily="50" charset="-128"/>
        </a:defRPr>
      </a:lvl6pPr>
      <a:lvl7pPr marL="914400" algn="ctr" defTabSz="955675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ＭＳ Ｐゴシック" pitchFamily="50" charset="-128"/>
          <a:ea typeface="ＭＳ Ｐゴシック" pitchFamily="50" charset="-128"/>
        </a:defRPr>
      </a:lvl7pPr>
      <a:lvl8pPr marL="1371600" algn="ctr" defTabSz="955675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ＭＳ Ｐゴシック" pitchFamily="50" charset="-128"/>
          <a:ea typeface="ＭＳ Ｐゴシック" pitchFamily="50" charset="-128"/>
        </a:defRPr>
      </a:lvl8pPr>
      <a:lvl9pPr marL="1828800" algn="ctr" defTabSz="955675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ＭＳ Ｐゴシック" pitchFamily="50" charset="-128"/>
          <a:ea typeface="ＭＳ Ｐゴシック" pitchFamily="50" charset="-128"/>
        </a:defRPr>
      </a:lvl9pPr>
    </p:titleStyle>
    <p:bodyStyle>
      <a:lvl1pPr marL="342900" indent="-342900" algn="l" defTabSz="955675" rtl="0" eaLnBrk="0" fontAlgn="base" hangingPunct="0"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  <a:ea typeface="+mn-ea"/>
          <a:cs typeface="+mn-cs"/>
        </a:defRPr>
      </a:lvl1pPr>
      <a:lvl2pPr marL="552450" indent="-190500" algn="l" defTabSz="9556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1000">
          <a:solidFill>
            <a:schemeClr val="tx1"/>
          </a:solidFill>
          <a:latin typeface="+mn-lt"/>
          <a:ea typeface="+mn-ea"/>
        </a:defRPr>
      </a:lvl2pPr>
      <a:lvl3pPr marL="922338" indent="-190500" algn="l" defTabSz="955675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kumimoji="1" sz="1000">
          <a:solidFill>
            <a:schemeClr val="tx1"/>
          </a:solidFill>
          <a:latin typeface="+mn-lt"/>
          <a:ea typeface="+mn-ea"/>
        </a:defRPr>
      </a:lvl3pPr>
      <a:lvl4pPr marL="1292225" indent="-190500" algn="l" defTabSz="955675" rtl="0" eaLnBrk="0" fontAlgn="base" hangingPunct="0">
        <a:spcBef>
          <a:spcPct val="2000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+mn-lt"/>
          <a:ea typeface="+mn-ea"/>
        </a:defRPr>
      </a:lvl4pPr>
      <a:lvl5pPr marL="1662113" indent="-190500" algn="l" defTabSz="955675" rtl="0" eaLnBrk="0" fontAlgn="base" hangingPunct="0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5pPr>
      <a:lvl6pPr marL="2119313" indent="-190500" algn="l" defTabSz="955675" rtl="0" fontAlgn="base">
        <a:spcBef>
          <a:spcPct val="20000"/>
        </a:spcBef>
        <a:spcAft>
          <a:spcPct val="0"/>
        </a:spcAft>
        <a:defRPr kumimoji="1" sz="1400">
          <a:solidFill>
            <a:schemeClr val="tx1"/>
          </a:solidFill>
          <a:latin typeface="+mn-lt"/>
          <a:ea typeface="+mn-ea"/>
        </a:defRPr>
      </a:lvl6pPr>
      <a:lvl7pPr marL="2576513" indent="-190500" algn="l" defTabSz="955675" rtl="0" fontAlgn="base">
        <a:spcBef>
          <a:spcPct val="20000"/>
        </a:spcBef>
        <a:spcAft>
          <a:spcPct val="0"/>
        </a:spcAft>
        <a:defRPr kumimoji="1" sz="1400">
          <a:solidFill>
            <a:schemeClr val="tx1"/>
          </a:solidFill>
          <a:latin typeface="+mn-lt"/>
          <a:ea typeface="+mn-ea"/>
        </a:defRPr>
      </a:lvl7pPr>
      <a:lvl8pPr marL="3033713" indent="-190500" algn="l" defTabSz="955675" rtl="0" fontAlgn="base">
        <a:spcBef>
          <a:spcPct val="20000"/>
        </a:spcBef>
        <a:spcAft>
          <a:spcPct val="0"/>
        </a:spcAft>
        <a:defRPr kumimoji="1" sz="1400">
          <a:solidFill>
            <a:schemeClr val="tx1"/>
          </a:solidFill>
          <a:latin typeface="+mn-lt"/>
          <a:ea typeface="+mn-ea"/>
        </a:defRPr>
      </a:lvl8pPr>
      <a:lvl9pPr marL="3490913" indent="-190500" algn="l" defTabSz="955675" rtl="0" fontAlgn="base">
        <a:spcBef>
          <a:spcPct val="20000"/>
        </a:spcBef>
        <a:spcAft>
          <a:spcPct val="0"/>
        </a:spcAft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0FB2EE46-3B85-42A5-9C45-5523F75EB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看護師の４つの働き方</a:t>
            </a:r>
          </a:p>
        </p:txBody>
      </p:sp>
      <p:graphicFrame>
        <p:nvGraphicFramePr>
          <p:cNvPr id="15" name="表 15">
            <a:extLst>
              <a:ext uri="{FF2B5EF4-FFF2-40B4-BE49-F238E27FC236}">
                <a16:creationId xmlns:a16="http://schemas.microsoft.com/office/drawing/2014/main" id="{B9CE70C1-0B4B-46E1-93CD-DCD682FA6C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098748"/>
              </p:ext>
            </p:extLst>
          </p:nvPr>
        </p:nvGraphicFramePr>
        <p:xfrm>
          <a:off x="3288439" y="2404929"/>
          <a:ext cx="3318056" cy="29243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59028">
                  <a:extLst>
                    <a:ext uri="{9D8B030D-6E8A-4147-A177-3AD203B41FA5}">
                      <a16:colId xmlns:a16="http://schemas.microsoft.com/office/drawing/2014/main" val="2449083245"/>
                    </a:ext>
                  </a:extLst>
                </a:gridCol>
                <a:gridCol w="1659028">
                  <a:extLst>
                    <a:ext uri="{9D8B030D-6E8A-4147-A177-3AD203B41FA5}">
                      <a16:colId xmlns:a16="http://schemas.microsoft.com/office/drawing/2014/main" val="4119701245"/>
                    </a:ext>
                  </a:extLst>
                </a:gridCol>
              </a:tblGrid>
              <a:tr h="1462177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8836171"/>
                  </a:ext>
                </a:extLst>
              </a:tr>
              <a:tr h="1462177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7336691"/>
                  </a:ext>
                </a:extLst>
              </a:tr>
            </a:tbl>
          </a:graphicData>
        </a:graphic>
      </p:graphicFrame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577F8DA-04D2-4CED-ACCA-27480956E83C}"/>
              </a:ext>
            </a:extLst>
          </p:cNvPr>
          <p:cNvSpPr txBox="1"/>
          <p:nvPr/>
        </p:nvSpPr>
        <p:spPr>
          <a:xfrm>
            <a:off x="2974773" y="4466644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ja-JP" altLang="en-US" dirty="0"/>
              <a:t>低</a:t>
            </a:r>
            <a:endParaRPr kumimoji="1" lang="ja-JP" altLang="en-US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819567B-7672-45C1-A3D2-05B197B5A144}"/>
              </a:ext>
            </a:extLst>
          </p:cNvPr>
          <p:cNvSpPr txBox="1"/>
          <p:nvPr/>
        </p:nvSpPr>
        <p:spPr>
          <a:xfrm>
            <a:off x="2971899" y="3040413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dirty="0"/>
              <a:t>高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01E290C-CBA0-4D05-B3C6-2DD4EDCED23B}"/>
              </a:ext>
            </a:extLst>
          </p:cNvPr>
          <p:cNvSpPr txBox="1"/>
          <p:nvPr/>
        </p:nvSpPr>
        <p:spPr>
          <a:xfrm>
            <a:off x="3693641" y="5332168"/>
            <a:ext cx="9236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dirty="0"/>
              <a:t>短（残業無し）</a:t>
            </a:r>
            <a:endParaRPr kumimoji="1" lang="en-US" altLang="ja-JP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01E62D3-BF65-430A-B735-A1260562ED3A}"/>
              </a:ext>
            </a:extLst>
          </p:cNvPr>
          <p:cNvSpPr txBox="1"/>
          <p:nvPr/>
        </p:nvSpPr>
        <p:spPr>
          <a:xfrm>
            <a:off x="5321160" y="5329294"/>
            <a:ext cx="9476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ja-JP" altLang="en-US" dirty="0"/>
              <a:t>長（残業多い）</a:t>
            </a:r>
            <a:endParaRPr kumimoji="1" lang="ja-JP" altLang="en-US" dirty="0"/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CB0CD227-A9B4-4998-AF98-C19419849F47}"/>
              </a:ext>
            </a:extLst>
          </p:cNvPr>
          <p:cNvSpPr/>
          <p:nvPr/>
        </p:nvSpPr>
        <p:spPr bwMode="auto">
          <a:xfrm>
            <a:off x="2681474" y="2404929"/>
            <a:ext cx="312906" cy="2924354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664B034-AC63-4B86-9421-C22F0950E202}"/>
              </a:ext>
            </a:extLst>
          </p:cNvPr>
          <p:cNvSpPr txBox="1"/>
          <p:nvPr/>
        </p:nvSpPr>
        <p:spPr>
          <a:xfrm>
            <a:off x="2664452" y="3121889"/>
            <a:ext cx="338554" cy="17097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algn="l"/>
            <a:r>
              <a:rPr kumimoji="1" lang="ja-JP" altLang="en-US" dirty="0"/>
              <a:t>時間当たり業務量（　生産性）</a:t>
            </a:r>
            <a:endParaRPr kumimoji="1" lang="en-US" altLang="ja-JP" dirty="0"/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90AA52AB-D1C1-4FFC-BC84-C88EB8815AF3}"/>
              </a:ext>
            </a:extLst>
          </p:cNvPr>
          <p:cNvSpPr/>
          <p:nvPr/>
        </p:nvSpPr>
        <p:spPr bwMode="auto">
          <a:xfrm rot="5400000">
            <a:off x="4791014" y="4266778"/>
            <a:ext cx="312906" cy="2924354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488FE95-3BD0-488B-9111-77CA896C8C5D}"/>
              </a:ext>
            </a:extLst>
          </p:cNvPr>
          <p:cNvSpPr txBox="1"/>
          <p:nvPr/>
        </p:nvSpPr>
        <p:spPr>
          <a:xfrm>
            <a:off x="4606281" y="5609134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dirty="0"/>
              <a:t>労働時間</a:t>
            </a:r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C44F98A7-BBCD-4AC2-994F-A4DF0C803631}"/>
              </a:ext>
            </a:extLst>
          </p:cNvPr>
          <p:cNvSpPr/>
          <p:nvPr/>
        </p:nvSpPr>
        <p:spPr bwMode="auto">
          <a:xfrm>
            <a:off x="3518237" y="2594713"/>
            <a:ext cx="1199072" cy="1112807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②メリハリ型</a:t>
            </a:r>
            <a:endParaRPr kumimoji="1" lang="en-US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dirty="0">
              <a:ea typeface="ＭＳ Ｐゴシック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dirty="0">
              <a:ea typeface="ＭＳ Ｐゴシック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F83A266E-DC36-441D-B240-5E7A069971A9}"/>
              </a:ext>
            </a:extLst>
          </p:cNvPr>
          <p:cNvSpPr/>
          <p:nvPr/>
        </p:nvSpPr>
        <p:spPr bwMode="auto">
          <a:xfrm>
            <a:off x="5180261" y="2600466"/>
            <a:ext cx="1199072" cy="1112807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dirty="0">
                <a:ea typeface="ＭＳ Ｐゴシック" pitchFamily="50" charset="-128"/>
              </a:rPr>
              <a:t>①モンスター型</a:t>
            </a:r>
            <a:endParaRPr lang="en-US" altLang="ja-JP" dirty="0">
              <a:ea typeface="ＭＳ Ｐゴシック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dirty="0">
              <a:ea typeface="ＭＳ Ｐゴシック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12242961-907B-43E0-8B91-191BD61F07C5}"/>
              </a:ext>
            </a:extLst>
          </p:cNvPr>
          <p:cNvSpPr/>
          <p:nvPr/>
        </p:nvSpPr>
        <p:spPr bwMode="auto">
          <a:xfrm>
            <a:off x="3515363" y="4015191"/>
            <a:ext cx="1199072" cy="1112807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④割り切り型</a:t>
            </a:r>
            <a:endParaRPr kumimoji="1" lang="en-US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dirty="0">
              <a:ea typeface="ＭＳ Ｐゴシック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0" name="四角形: 角を丸くする 29">
            <a:extLst>
              <a:ext uri="{FF2B5EF4-FFF2-40B4-BE49-F238E27FC236}">
                <a16:creationId xmlns:a16="http://schemas.microsoft.com/office/drawing/2014/main" id="{8C93AB8A-A988-4777-AB99-B104BA21F5DD}"/>
              </a:ext>
            </a:extLst>
          </p:cNvPr>
          <p:cNvSpPr/>
          <p:nvPr/>
        </p:nvSpPr>
        <p:spPr bwMode="auto">
          <a:xfrm>
            <a:off x="5177387" y="4020944"/>
            <a:ext cx="1199072" cy="1112807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③ダラダラ型</a:t>
            </a:r>
            <a:endParaRPr kumimoji="1" lang="en-US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dirty="0">
              <a:ea typeface="ＭＳ Ｐゴシック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dirty="0">
              <a:ea typeface="ＭＳ Ｐゴシック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D59FA915-BDC6-4BC4-BD3E-F6E29B138A41}"/>
              </a:ext>
            </a:extLst>
          </p:cNvPr>
          <p:cNvSpPr/>
          <p:nvPr/>
        </p:nvSpPr>
        <p:spPr bwMode="auto">
          <a:xfrm>
            <a:off x="5266528" y="3040410"/>
            <a:ext cx="1008000" cy="54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業務量</a:t>
            </a:r>
            <a:r>
              <a:rPr kumimoji="1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=</a:t>
            </a: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大</a:t>
            </a:r>
            <a:endParaRPr kumimoji="1" lang="en-US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9A63CA4E-71F9-4BD5-8E7C-67C46DFE969D}"/>
              </a:ext>
            </a:extLst>
          </p:cNvPr>
          <p:cNvSpPr/>
          <p:nvPr/>
        </p:nvSpPr>
        <p:spPr bwMode="auto">
          <a:xfrm>
            <a:off x="5272282" y="4529902"/>
            <a:ext cx="1008000" cy="540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CF6F453F-34FB-4227-B186-81C4B1E83CE7}"/>
              </a:ext>
            </a:extLst>
          </p:cNvPr>
          <p:cNvSpPr/>
          <p:nvPr/>
        </p:nvSpPr>
        <p:spPr bwMode="auto">
          <a:xfrm>
            <a:off x="3613141" y="4509776"/>
            <a:ext cx="1008000" cy="540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D979D15B-A57A-4B9D-ABE5-5D3361BD2D6B}"/>
              </a:ext>
            </a:extLst>
          </p:cNvPr>
          <p:cNvSpPr/>
          <p:nvPr/>
        </p:nvSpPr>
        <p:spPr bwMode="auto">
          <a:xfrm>
            <a:off x="3610268" y="3049040"/>
            <a:ext cx="1008000" cy="540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B945E74E-5D7E-4357-8695-AC236DF43539}"/>
              </a:ext>
            </a:extLst>
          </p:cNvPr>
          <p:cNvSpPr/>
          <p:nvPr/>
        </p:nvSpPr>
        <p:spPr bwMode="auto">
          <a:xfrm>
            <a:off x="5269408" y="4712865"/>
            <a:ext cx="1008000" cy="3627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業務量</a:t>
            </a:r>
            <a:r>
              <a:rPr kumimoji="1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=</a:t>
            </a: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中</a:t>
            </a: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1EC81369-F75A-41CA-B81A-4BA65CC2CD30}"/>
              </a:ext>
            </a:extLst>
          </p:cNvPr>
          <p:cNvSpPr/>
          <p:nvPr/>
        </p:nvSpPr>
        <p:spPr bwMode="auto">
          <a:xfrm>
            <a:off x="3616020" y="3046166"/>
            <a:ext cx="800353" cy="54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業務量</a:t>
            </a:r>
            <a:r>
              <a:rPr kumimoji="1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=</a:t>
            </a: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中</a:t>
            </a: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EAD059D9-A13B-46C9-913D-62954C4A1E27}"/>
              </a:ext>
            </a:extLst>
          </p:cNvPr>
          <p:cNvSpPr/>
          <p:nvPr/>
        </p:nvSpPr>
        <p:spPr bwMode="auto">
          <a:xfrm>
            <a:off x="3610267" y="4712865"/>
            <a:ext cx="806106" cy="3369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業務量</a:t>
            </a:r>
            <a:r>
              <a:rPr kumimoji="1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=</a:t>
            </a: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小</a:t>
            </a:r>
          </a:p>
        </p:txBody>
      </p: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61EEA45D-3623-4C44-A806-519AC0AA72D6}"/>
              </a:ext>
            </a:extLst>
          </p:cNvPr>
          <p:cNvGrpSpPr/>
          <p:nvPr/>
        </p:nvGrpSpPr>
        <p:grpSpPr>
          <a:xfrm>
            <a:off x="4026679" y="1482389"/>
            <a:ext cx="1519753" cy="902926"/>
            <a:chOff x="6614956" y="2563238"/>
            <a:chExt cx="1519753" cy="902926"/>
          </a:xfrm>
        </p:grpSpPr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id="{9E910A72-253A-47A0-A510-3030801D4067}"/>
                </a:ext>
              </a:extLst>
            </p:cNvPr>
            <p:cNvSpPr/>
            <p:nvPr/>
          </p:nvSpPr>
          <p:spPr bwMode="auto">
            <a:xfrm>
              <a:off x="7004651" y="2623620"/>
              <a:ext cx="1052422" cy="5434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業務量</a:t>
              </a:r>
            </a:p>
          </p:txBody>
        </p:sp>
        <p:cxnSp>
          <p:nvCxnSpPr>
            <p:cNvPr id="45" name="直線矢印コネクタ 44">
              <a:extLst>
                <a:ext uri="{FF2B5EF4-FFF2-40B4-BE49-F238E27FC236}">
                  <a16:creationId xmlns:a16="http://schemas.microsoft.com/office/drawing/2014/main" id="{60920FCC-2EEE-465F-9F74-2FD3833FE036}"/>
                </a:ext>
              </a:extLst>
            </p:cNvPr>
            <p:cNvCxnSpPr/>
            <p:nvPr/>
          </p:nvCxnSpPr>
          <p:spPr bwMode="auto">
            <a:xfrm>
              <a:off x="6952891" y="3211317"/>
              <a:ext cx="1181818" cy="0"/>
            </a:xfrm>
            <a:prstGeom prst="straightConnector1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6" name="直線矢印コネクタ 45">
              <a:extLst>
                <a:ext uri="{FF2B5EF4-FFF2-40B4-BE49-F238E27FC236}">
                  <a16:creationId xmlns:a16="http://schemas.microsoft.com/office/drawing/2014/main" id="{21A156A5-8228-4315-86A8-93509F090FD9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6952891" y="2563238"/>
              <a:ext cx="1438" cy="656705"/>
            </a:xfrm>
            <a:prstGeom prst="straightConnector1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B5751CDD-4574-4B91-89DD-7BB2FB415E56}"/>
                </a:ext>
              </a:extLst>
            </p:cNvPr>
            <p:cNvSpPr txBox="1"/>
            <p:nvPr/>
          </p:nvSpPr>
          <p:spPr>
            <a:xfrm>
              <a:off x="7184921" y="3219943"/>
              <a:ext cx="69762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kumimoji="1" lang="ja-JP" altLang="en-US" dirty="0"/>
                <a:t>労働時間</a:t>
              </a:r>
            </a:p>
          </p:txBody>
        </p:sp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D14A25E9-ACA1-4C4A-ADD7-44296E6BCF30}"/>
                </a:ext>
              </a:extLst>
            </p:cNvPr>
            <p:cNvSpPr txBox="1"/>
            <p:nvPr/>
          </p:nvSpPr>
          <p:spPr>
            <a:xfrm>
              <a:off x="6614956" y="2676898"/>
              <a:ext cx="338554" cy="49991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ja-JP" altLang="en-US" dirty="0"/>
                <a:t>生産性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8008409"/>
      </p:ext>
    </p:extLst>
  </p:cSld>
  <p:clrMapOvr>
    <a:masterClrMapping/>
  </p:clrMapOvr>
</p:sld>
</file>

<file path=ppt/theme/theme1.xml><?xml version="1.0" encoding="utf-8"?>
<a:theme xmlns:a="http://schemas.openxmlformats.org/drawingml/2006/main" name="ＭＣ報告書マスターver1.01">
  <a:themeElements>
    <a:clrScheme name="ユーザー定義 1">
      <a:dk1>
        <a:srgbClr val="000000"/>
      </a:dk1>
      <a:lt1>
        <a:srgbClr val="FFFFFF"/>
      </a:lt1>
      <a:dk2>
        <a:srgbClr val="AF67FF"/>
      </a:dk2>
      <a:lt2>
        <a:srgbClr val="FFC00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ＭＣ新">
      <a:majorFont>
        <a:latin typeface="ＭＳ Ｐゴシック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 algn="l">
          <a:defRPr kumimoji="1" dirty="0" err="1" smtClean="0"/>
        </a:defPPr>
      </a:lstStyle>
    </a:txDef>
  </a:objectDefaults>
  <a:extraClrSchemeLst>
    <a:extraClrScheme>
      <a:clrScheme name="ＭＣ新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ＭＣ新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ＭＣ新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ＭＣ新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ＭＣ新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ＭＣ新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ＭＣ新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ＭＣ新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ＭＣ新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ＭＣ新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ＭＣ新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ＭＣ新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PACIFIC</Template>
  <TotalTime>74841</TotalTime>
  <Words>49</Words>
  <Application>Microsoft Office PowerPoint</Application>
  <PresentationFormat>A4 210 x 297 mm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Century Gothic</vt:lpstr>
      <vt:lpstr>Times</vt:lpstr>
      <vt:lpstr>Times New Roman</vt:lpstr>
      <vt:lpstr>Wingdings</vt:lpstr>
      <vt:lpstr>ＭＣ報告書マスターver1.01</vt:lpstr>
      <vt:lpstr>看護師の４つの働き方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MC報告書マスターver1.0</dc:title>
  <dc:subject>MC報告書マスターver1.0</dc:subject>
  <dc:creator>遠山峰輝</dc:creator>
  <cp:keywords/>
  <cp:lastModifiedBy>遠山 峰輝</cp:lastModifiedBy>
  <cp:revision>2842</cp:revision>
  <cp:lastPrinted>2021-07-18T11:40:03Z</cp:lastPrinted>
  <dcterms:created xsi:type="dcterms:W3CDTF">2003-10-22T08:09:35Z</dcterms:created>
  <dcterms:modified xsi:type="dcterms:W3CDTF">2021-07-18T12:04:13Z</dcterms:modified>
</cp:coreProperties>
</file>