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906000" cy="6858000" type="A4"/>
  <p:notesSz cx="6858000" cy="99456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CCFF"/>
    <a:srgbClr val="A6A6A6"/>
    <a:srgbClr val="000099"/>
    <a:srgbClr val="9999FF"/>
    <a:srgbClr val="5F5F5F"/>
    <a:srgbClr val="CCFFFF"/>
    <a:srgbClr val="66FFFF"/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253" autoAdjust="0"/>
    <p:restoredTop sz="99815" autoAdjust="0"/>
  </p:normalViewPr>
  <p:slideViewPr>
    <p:cSldViewPr snapToGrid="0">
      <p:cViewPr varScale="1">
        <p:scale>
          <a:sx n="111" d="100"/>
          <a:sy n="111" d="100"/>
        </p:scale>
        <p:origin x="1950" y="96"/>
      </p:cViewPr>
      <p:guideLst>
        <p:guide orient="horz" pos="215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-1998" y="-102"/>
      </p:cViewPr>
      <p:guideLst>
        <p:guide orient="horz" pos="3133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393" cy="55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5" rIns="92471" bIns="4623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608" y="0"/>
            <a:ext cx="2972393" cy="55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5" rIns="92471" bIns="462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8794"/>
            <a:ext cx="2972393" cy="55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5" rIns="92471" bIns="4623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608" y="9388794"/>
            <a:ext cx="2972393" cy="55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5" rIns="92471" bIns="462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fld id="{42B0710D-62B5-48D2-B770-F5D9591F6F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148" cy="46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8" tIns="46242" rIns="92488" bIns="46242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9142" y="0"/>
            <a:ext cx="2948148" cy="46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8" tIns="46242" rIns="92488" bIns="4624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0100" y="771525"/>
            <a:ext cx="5314950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94" y="4759208"/>
            <a:ext cx="5044501" cy="445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8" tIns="46242" rIns="92488" bIns="46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602"/>
            <a:ext cx="2948148" cy="53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8" tIns="46242" rIns="92488" bIns="46242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9142" y="9441602"/>
            <a:ext cx="2948148" cy="53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8" tIns="46242" rIns="92488" bIns="4624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charset="0"/>
                <a:ea typeface="ＭＳ ゴシック" pitchFamily="49" charset="-128"/>
              </a:defRPr>
            </a:lvl1pPr>
          </a:lstStyle>
          <a:p>
            <a:pPr>
              <a:defRPr/>
            </a:pPr>
            <a:fld id="{C745D92B-9098-4D7F-8FA4-B7660B8C8C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0" y="3060700"/>
            <a:ext cx="9906000" cy="153988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5000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 algn="l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3817938" y="5853113"/>
            <a:ext cx="2223984" cy="37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70000"/>
              </a:lnSpc>
              <a:defRPr/>
            </a:pPr>
            <a:r>
              <a:rPr lang="en-US" altLang="ja-JP" sz="18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 P丸ゴシック体M" pitchFamily="50" charset="-128"/>
              </a:rPr>
              <a:t>Medical Create Inc.</a:t>
            </a:r>
          </a:p>
          <a:p>
            <a:pPr>
              <a:lnSpc>
                <a:spcPct val="70000"/>
              </a:lnSpc>
              <a:defRPr/>
            </a:pPr>
            <a:r>
              <a:rPr lang="en-US" altLang="ja-JP" sz="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AR P丸ゴシック体M" pitchFamily="50" charset="-128"/>
              </a:rPr>
              <a:t>A leader in healthcare system innovation</a:t>
            </a:r>
          </a:p>
        </p:txBody>
      </p:sp>
      <p:pic>
        <p:nvPicPr>
          <p:cNvPr id="6" name="Picture 4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1300" y="368300"/>
            <a:ext cx="1584325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26" name="Rectangle 2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65470" y="2640950"/>
            <a:ext cx="7154862" cy="465223"/>
          </a:xfrm>
          <a:prstGeom prst="rect">
            <a:avLst/>
          </a:prstGeom>
        </p:spPr>
        <p:txBody>
          <a:bodyPr lIns="96661" tIns="47482" rIns="96661" bIns="47482" anchor="b" anchorCtr="1">
            <a:spAutoFit/>
          </a:bodyPr>
          <a:lstStyle>
            <a:lvl1pPr>
              <a:defRPr sz="2400" b="1">
                <a:solidFill>
                  <a:srgbClr val="000099"/>
                </a:solidFill>
                <a:effectLst/>
              </a:defRPr>
            </a:lvl1pPr>
          </a:lstStyle>
          <a:p>
            <a:r>
              <a:rPr lang="ja-JP" altLang="en-US" dirty="0"/>
              <a:t>「プロジェクトタイトル」</a:t>
            </a:r>
            <a:endParaRPr lang="ja-JP" altLang="ja-JP" dirty="0"/>
          </a:p>
        </p:txBody>
      </p:sp>
      <p:sp>
        <p:nvSpPr>
          <p:cNvPr id="149542" name="Rectangle 3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471832" y="3886200"/>
            <a:ext cx="6934200" cy="39551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="1">
                <a:solidFill>
                  <a:srgbClr val="5F5F5F"/>
                </a:solidFill>
                <a:effectLst/>
                <a:latin typeface="ＭＳ Ｐゴシック" pitchFamily="50" charset="-128"/>
              </a:defRPr>
            </a:lvl1pPr>
          </a:lstStyle>
          <a:p>
            <a:r>
              <a:rPr lang="ja-JP" altLang="en-US" dirty="0"/>
              <a:t>クライアント名</a:t>
            </a:r>
            <a:endParaRPr lang="en-US" altLang="ja-JP" dirty="0"/>
          </a:p>
        </p:txBody>
      </p:sp>
      <p:sp>
        <p:nvSpPr>
          <p:cNvPr id="21" name="テキスト プレースホルダ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49033" y="4459155"/>
            <a:ext cx="6964362" cy="407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="1">
                <a:solidFill>
                  <a:srgbClr val="5F5F5F"/>
                </a:solidFill>
              </a:defRPr>
            </a:lvl1pPr>
          </a:lstStyle>
          <a:p>
            <a:pPr lvl="0"/>
            <a:r>
              <a:rPr kumimoji="1" lang="ja-JP" altLang="en-US" dirty="0"/>
              <a:t>会社名</a:t>
            </a:r>
          </a:p>
        </p:txBody>
      </p:sp>
      <p:sp>
        <p:nvSpPr>
          <p:cNvPr id="23" name="テキスト プレースホルダ 22"/>
          <p:cNvSpPr>
            <a:spLocks noGrp="1"/>
          </p:cNvSpPr>
          <p:nvPr>
            <p:ph type="body" sz="quarter" idx="11" hasCustomPrompt="1"/>
          </p:nvPr>
        </p:nvSpPr>
        <p:spPr>
          <a:xfrm>
            <a:off x="1452556" y="5065236"/>
            <a:ext cx="6951662" cy="406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="1">
                <a:solidFill>
                  <a:srgbClr val="5F5F5F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quarter" idx="12" hasCustomPrompt="1"/>
          </p:nvPr>
        </p:nvSpPr>
        <p:spPr>
          <a:xfrm>
            <a:off x="2419661" y="3193371"/>
            <a:ext cx="5029995" cy="4064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1800" b="1">
                <a:solidFill>
                  <a:srgbClr val="000099"/>
                </a:solidFill>
              </a:defRPr>
            </a:lvl1pPr>
          </a:lstStyle>
          <a:p>
            <a:pPr lvl="0"/>
            <a:r>
              <a:rPr kumimoji="1" lang="ja-JP" altLang="en-US" dirty="0"/>
              <a:t>（○○報告書）</a:t>
            </a:r>
          </a:p>
        </p:txBody>
      </p:sp>
      <p:sp>
        <p:nvSpPr>
          <p:cNvPr id="28" name="テキスト プレースホルダ 27"/>
          <p:cNvSpPr>
            <a:spLocks noGrp="1"/>
          </p:cNvSpPr>
          <p:nvPr>
            <p:ph type="body" sz="quarter" idx="13" hasCustomPrompt="1"/>
          </p:nvPr>
        </p:nvSpPr>
        <p:spPr>
          <a:xfrm>
            <a:off x="1518191" y="1974628"/>
            <a:ext cx="1074738" cy="260350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rgbClr val="000099"/>
                </a:solidFill>
              </a:defRPr>
            </a:lvl1pPr>
          </a:lstStyle>
          <a:p>
            <a:pPr lvl="0"/>
            <a:r>
              <a:rPr kumimoji="1" lang="ja-JP" altLang="en-US" dirty="0"/>
              <a:t>○○○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630238" y="966348"/>
            <a:ext cx="8629650" cy="70770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endParaRPr lang="ja-JP" altLang="en-US" dirty="0"/>
          </a:p>
        </p:txBody>
      </p:sp>
      <p:sp>
        <p:nvSpPr>
          <p:cNvPr id="4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635000" y="1982787"/>
            <a:ext cx="8623300" cy="4460215"/>
          </a:xfrm>
          <a:prstGeom prst="rect">
            <a:avLst/>
          </a:prstGeom>
        </p:spPr>
        <p:txBody>
          <a:bodyPr/>
          <a:lstStyle>
            <a:lvl1pPr marL="182563" indent="-182563">
              <a:buFont typeface="Arial" pitchFamily="34" charset="0"/>
              <a:buChar char="•"/>
              <a:defRPr sz="1000">
                <a:latin typeface="+mn-ea"/>
                <a:ea typeface="+mn-ea"/>
              </a:defRPr>
            </a:lvl1pPr>
            <a:lvl2pPr marL="365125" indent="-182563">
              <a:buFont typeface="Arial" pitchFamily="34" charset="0"/>
              <a:buNone/>
              <a:defRPr sz="1000">
                <a:latin typeface="+mn-ea"/>
                <a:ea typeface="+mn-ea"/>
              </a:defRPr>
            </a:lvl2pPr>
            <a:lvl3pPr marL="365125" indent="-182563">
              <a:buFont typeface="Times New Roman" pitchFamily="18" charset="0"/>
              <a:buChar char="–"/>
              <a:defRPr sz="1000">
                <a:latin typeface="+mn-ea"/>
                <a:ea typeface="+mn-ea"/>
              </a:defRPr>
            </a:lvl3pPr>
            <a:lvl4pPr marL="534988" indent="-169863">
              <a:buFont typeface="Times New Roman" pitchFamily="18" charset="0"/>
              <a:buNone/>
              <a:defRPr sz="1000"/>
            </a:lvl4pPr>
            <a:lvl5pPr marL="534988" indent="-169863">
              <a:buFont typeface="Wingdings" pitchFamily="2" charset="2"/>
              <a:buChar char="Ø"/>
              <a:defRPr sz="1000"/>
            </a:lvl5pPr>
          </a:lstStyle>
          <a:p>
            <a:pPr lvl="0"/>
            <a:r>
              <a:rPr lang="ja-JP" altLang="en-US" dirty="0"/>
              <a:t>第 １</a:t>
            </a:r>
            <a:r>
              <a:rPr lang="en-US" altLang="ja-JP" dirty="0"/>
              <a:t>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2"/>
            <a:r>
              <a:rPr lang="ja-JP" altLang="en-US" dirty="0"/>
              <a:t>第 ２</a:t>
            </a:r>
            <a:r>
              <a:rPr lang="en-US" altLang="ja-JP" dirty="0"/>
              <a:t>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第３レベル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要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635000" y="1982787"/>
            <a:ext cx="8623300" cy="4460215"/>
          </a:xfrm>
          <a:prstGeom prst="rect">
            <a:avLst/>
          </a:prstGeom>
        </p:spPr>
        <p:txBody>
          <a:bodyPr/>
          <a:lstStyle>
            <a:lvl1pPr marL="182563" indent="-182563">
              <a:buFont typeface="+mj-lt"/>
              <a:buAutoNum type="arabicPeriod"/>
              <a:defRPr sz="1000">
                <a:latin typeface="+mn-ea"/>
                <a:ea typeface="+mn-ea"/>
              </a:defRPr>
            </a:lvl1pPr>
            <a:lvl2pPr marL="365125" indent="-182563">
              <a:buFont typeface="Arial" pitchFamily="34" charset="0"/>
              <a:buChar char="•"/>
              <a:defRPr sz="1000">
                <a:latin typeface="+mn-ea"/>
                <a:ea typeface="+mn-ea"/>
              </a:defRPr>
            </a:lvl2pPr>
            <a:lvl3pPr marL="534988" indent="-169863">
              <a:buFont typeface="Times New Roman" pitchFamily="18" charset="0"/>
              <a:buNone/>
              <a:defRPr sz="1000">
                <a:latin typeface="+mn-ea"/>
                <a:ea typeface="+mn-ea"/>
              </a:defRPr>
            </a:lvl3pPr>
            <a:lvl4pPr marL="534988" indent="-169863">
              <a:buFont typeface="Times New Roman" pitchFamily="18" charset="0"/>
              <a:buChar char="–"/>
              <a:defRPr sz="1000"/>
            </a:lvl4pPr>
            <a:lvl5pPr marL="717550" indent="-182563">
              <a:buFont typeface="Wingdings" pitchFamily="2" charset="2"/>
              <a:buChar char="Ø"/>
              <a:defRPr sz="1000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第４レベル</a:t>
            </a:r>
            <a:endParaRPr lang="en-US" altLang="ja-JP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30238" y="966348"/>
            <a:ext cx="8629650" cy="70770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635000" y="1982788"/>
            <a:ext cx="8623300" cy="3953778"/>
          </a:xfrm>
          <a:prstGeom prst="rect">
            <a:avLst/>
          </a:prstGeom>
        </p:spPr>
        <p:txBody>
          <a:bodyPr/>
          <a:lstStyle>
            <a:lvl1pPr marL="365125" indent="-365125">
              <a:buFont typeface="+mj-lt"/>
              <a:buAutoNum type="arabicPeriod"/>
              <a:defRPr sz="1800" b="1">
                <a:latin typeface="+mn-ea"/>
                <a:ea typeface="+mn-ea"/>
              </a:defRPr>
            </a:lvl1pPr>
            <a:lvl2pPr marL="365125" indent="-182563">
              <a:buNone/>
              <a:defRPr>
                <a:latin typeface="+mn-ea"/>
                <a:ea typeface="+mn-ea"/>
              </a:defRPr>
            </a:lvl2pPr>
            <a:lvl3pPr marL="534988" indent="-169863">
              <a:defRPr>
                <a:latin typeface="+mn-ea"/>
                <a:ea typeface="+mn-ea"/>
              </a:defRPr>
            </a:lvl3pPr>
          </a:lstStyle>
          <a:p>
            <a:pPr lvl="0"/>
            <a:r>
              <a:rPr lang="ja-JP" altLang="en-US" dirty="0"/>
              <a:t>項目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30238" y="966348"/>
            <a:ext cx="8629650" cy="70770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チャ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35000" y="1982788"/>
            <a:ext cx="8623300" cy="3953778"/>
          </a:xfrm>
          <a:prstGeom prst="rect">
            <a:avLst/>
          </a:prstGeom>
        </p:spPr>
        <p:txBody>
          <a:bodyPr/>
          <a:lstStyle>
            <a:lvl1pPr marL="182563" indent="-182563">
              <a:buFont typeface="Arial" pitchFamily="34" charset="0"/>
              <a:buChar char="•"/>
              <a:defRPr>
                <a:latin typeface="+mn-ea"/>
                <a:ea typeface="+mn-ea"/>
              </a:defRPr>
            </a:lvl1pPr>
            <a:lvl2pPr marL="365125" indent="-182563">
              <a:defRPr>
                <a:latin typeface="+mn-ea"/>
                <a:ea typeface="+mn-ea"/>
              </a:defRPr>
            </a:lvl2pPr>
            <a:lvl3pPr marL="534988" indent="-169863">
              <a:defRPr>
                <a:latin typeface="+mn-ea"/>
                <a:ea typeface="+mn-ea"/>
              </a:defRPr>
            </a:lvl3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561306" y="225084"/>
            <a:ext cx="8748000" cy="6698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テキスト プレースホルダ 4"/>
          <p:cNvSpPr>
            <a:spLocks noGrp="1"/>
          </p:cNvSpPr>
          <p:nvPr>
            <p:ph type="body" sz="quarter" idx="12" hasCustomPrompt="1"/>
          </p:nvPr>
        </p:nvSpPr>
        <p:spPr>
          <a:xfrm>
            <a:off x="573026" y="6344529"/>
            <a:ext cx="8748000" cy="2174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資料：○○調査○○年（○○省）、</a:t>
            </a:r>
            <a:r>
              <a:rPr kumimoji="1" lang="en-US" altLang="ja-JP" dirty="0"/>
              <a:t>MC</a:t>
            </a:r>
            <a:r>
              <a:rPr kumimoji="1" lang="ja-JP" altLang="en-US" dirty="0"/>
              <a:t>分析</a:t>
            </a:r>
          </a:p>
        </p:txBody>
      </p:sp>
      <p:sp>
        <p:nvSpPr>
          <p:cNvPr id="7" name="テキスト プレースホルダ 4"/>
          <p:cNvSpPr>
            <a:spLocks noGrp="1"/>
          </p:cNvSpPr>
          <p:nvPr>
            <p:ph type="body" sz="quarter" idx="13" hasCustomPrompt="1"/>
          </p:nvPr>
        </p:nvSpPr>
        <p:spPr>
          <a:xfrm>
            <a:off x="556609" y="5978770"/>
            <a:ext cx="8770271" cy="37983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＊１：○○○</a:t>
            </a:r>
            <a:endParaRPr kumimoji="1" lang="en-US" altLang="ja-JP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630238" y="966348"/>
            <a:ext cx="8629650" cy="70770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由チャ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561306" y="225084"/>
            <a:ext cx="8748000" cy="6698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テキスト プレースホルダ 4"/>
          <p:cNvSpPr>
            <a:spLocks noGrp="1"/>
          </p:cNvSpPr>
          <p:nvPr>
            <p:ph type="body" sz="quarter" idx="12" hasCustomPrompt="1"/>
          </p:nvPr>
        </p:nvSpPr>
        <p:spPr>
          <a:xfrm>
            <a:off x="573026" y="6344529"/>
            <a:ext cx="8748000" cy="2174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/>
              <a:t>資料</a:t>
            </a:r>
            <a:r>
              <a:rPr kumimoji="1" lang="ja-JP" altLang="en-US" dirty="0"/>
              <a:t>：○○調査○○年（○○省）、</a:t>
            </a:r>
            <a:r>
              <a:rPr kumimoji="1" lang="en-US" altLang="ja-JP" dirty="0"/>
              <a:t>MC</a:t>
            </a:r>
            <a:r>
              <a:rPr kumimoji="1" lang="ja-JP" altLang="en-US" dirty="0"/>
              <a:t>分析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630238" y="966348"/>
            <a:ext cx="8629650" cy="70770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endParaRPr lang="ja-JP" altLang="en-US" dirty="0"/>
          </a:p>
        </p:txBody>
      </p:sp>
      <p:sp>
        <p:nvSpPr>
          <p:cNvPr id="12" name="テキスト プレースホルダ 4"/>
          <p:cNvSpPr>
            <a:spLocks noGrp="1"/>
          </p:cNvSpPr>
          <p:nvPr>
            <p:ph type="body" sz="quarter" idx="13" hasCustomPrompt="1"/>
          </p:nvPr>
        </p:nvSpPr>
        <p:spPr>
          <a:xfrm>
            <a:off x="556609" y="5978770"/>
            <a:ext cx="8770271" cy="37983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＊１：○○○</a:t>
            </a:r>
            <a:endParaRPr kumimoji="1"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参考資料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1252058" y="3010484"/>
            <a:ext cx="7399593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kumimoji="1" lang="ja-JP" altLang="en-US" sz="2000" b="1" dirty="0"/>
              <a:t>参考資料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破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617538" y="6523038"/>
            <a:ext cx="8639175" cy="138112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100000">
                <a:srgbClr val="3333CC">
                  <a:gamma/>
                  <a:tint val="0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 algn="l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872038" y="6438900"/>
            <a:ext cx="292100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4799013" y="6440488"/>
            <a:ext cx="296862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4765675" y="6483350"/>
            <a:ext cx="368300" cy="217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7482" rIns="96661" bIns="47482" anchor="ctr">
            <a:spAutoFit/>
          </a:bodyPr>
          <a:lstStyle/>
          <a:p>
            <a:pPr defTabSz="976313" eaLnBrk="0" hangingPunct="0">
              <a:defRPr/>
            </a:pPr>
            <a:fld id="{9C257604-4376-4715-925C-6BB13B801896}" type="slidenum">
              <a:rPr kumimoji="0" lang="en-US" altLang="ja-JP" sz="800">
                <a:ea typeface="ＭＳ Ｐゴシック" pitchFamily="50" charset="-128"/>
              </a:rPr>
              <a:pPr defTabSz="976313" eaLnBrk="0" hangingPunct="0">
                <a:defRPr/>
              </a:pPr>
              <a:t>‹#›</a:t>
            </a:fld>
            <a:endParaRPr kumimoji="0" lang="en-US" altLang="ja-JP" sz="800">
              <a:ea typeface="ＭＳ Ｐゴシック" pitchFamily="50" charset="-128"/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7059613" y="6488113"/>
            <a:ext cx="1902409" cy="2343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7482" rIns="96661" bIns="47482">
            <a:spAutoFit/>
          </a:bodyPr>
          <a:lstStyle/>
          <a:p>
            <a:pPr algn="l" defTabSz="976313" eaLnBrk="0" hangingPunct="0">
              <a:defRPr/>
            </a:pPr>
            <a:r>
              <a:rPr kumimoji="0" lang="en-US" altLang="ja-JP" sz="900" i="1" dirty="0">
                <a:latin typeface="Times New Roman" pitchFamily="18" charset="0"/>
                <a:ea typeface="ＭＳ Ｐゴシック" pitchFamily="50" charset="-128"/>
              </a:rPr>
              <a:t>Copyright © </a:t>
            </a:r>
            <a:r>
              <a:rPr kumimoji="0" lang="ja-JP" altLang="en-US" sz="900" i="1" baseline="0" dirty="0"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kumimoji="0" lang="en-US" altLang="ja-JP" sz="900" i="1" dirty="0">
                <a:latin typeface="Times New Roman" pitchFamily="18" charset="0"/>
                <a:ea typeface="ＭＳ Ｐゴシック" pitchFamily="50" charset="-128"/>
              </a:rPr>
              <a:t>by Medical Create Inc.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20713" y="865188"/>
            <a:ext cx="8647112" cy="762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1" r:id="rId3"/>
    <p:sldLayoutId id="2147483663" r:id="rId4"/>
    <p:sldLayoutId id="2147483659" r:id="rId5"/>
    <p:sldLayoutId id="2147483655" r:id="rId6"/>
    <p:sldLayoutId id="2147483664" r:id="rId7"/>
    <p:sldLayoutId id="2147483669" r:id="rId8"/>
  </p:sldLayoutIdLst>
  <p:txStyles>
    <p:titleStyle>
      <a:lvl1pPr algn="ctr" defTabSz="9556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9556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2pPr>
      <a:lvl3pPr algn="ctr" defTabSz="9556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3pPr>
      <a:lvl4pPr algn="ctr" defTabSz="9556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4pPr>
      <a:lvl5pPr algn="ctr" defTabSz="9556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defTabSz="955675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defTabSz="955675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defTabSz="955675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defTabSz="955675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defTabSz="955675" rtl="0" eaLnBrk="0" fontAlgn="base" hangingPunct="0"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552450" indent="-190500" algn="l" defTabSz="9556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000">
          <a:solidFill>
            <a:schemeClr val="tx1"/>
          </a:solidFill>
          <a:latin typeface="+mn-lt"/>
          <a:ea typeface="+mn-ea"/>
        </a:defRPr>
      </a:lvl2pPr>
      <a:lvl3pPr marL="922338" indent="-190500" algn="l" defTabSz="955675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1000">
          <a:solidFill>
            <a:schemeClr val="tx1"/>
          </a:solidFill>
          <a:latin typeface="+mn-lt"/>
          <a:ea typeface="+mn-ea"/>
        </a:defRPr>
      </a:lvl3pPr>
      <a:lvl4pPr marL="1292225" indent="-190500" algn="l" defTabSz="955675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1662113" indent="-190500" algn="l" defTabSz="955675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119313" indent="-190500" algn="l" defTabSz="955675" rtl="0" fontAlgn="base">
        <a:spcBef>
          <a:spcPct val="20000"/>
        </a:spcBef>
        <a:spcAft>
          <a:spcPct val="0"/>
        </a:spcAft>
        <a:defRPr kumimoji="1" sz="1400">
          <a:solidFill>
            <a:schemeClr val="tx1"/>
          </a:solidFill>
          <a:latin typeface="+mn-lt"/>
          <a:ea typeface="+mn-ea"/>
        </a:defRPr>
      </a:lvl6pPr>
      <a:lvl7pPr marL="2576513" indent="-190500" algn="l" defTabSz="955675" rtl="0" fontAlgn="base">
        <a:spcBef>
          <a:spcPct val="20000"/>
        </a:spcBef>
        <a:spcAft>
          <a:spcPct val="0"/>
        </a:spcAft>
        <a:defRPr kumimoji="1" sz="1400">
          <a:solidFill>
            <a:schemeClr val="tx1"/>
          </a:solidFill>
          <a:latin typeface="+mn-lt"/>
          <a:ea typeface="+mn-ea"/>
        </a:defRPr>
      </a:lvl7pPr>
      <a:lvl8pPr marL="3033713" indent="-190500" algn="l" defTabSz="955675" rtl="0" fontAlgn="base">
        <a:spcBef>
          <a:spcPct val="20000"/>
        </a:spcBef>
        <a:spcAft>
          <a:spcPct val="0"/>
        </a:spcAft>
        <a:defRPr kumimoji="1" sz="1400">
          <a:solidFill>
            <a:schemeClr val="tx1"/>
          </a:solidFill>
          <a:latin typeface="+mn-lt"/>
          <a:ea typeface="+mn-ea"/>
        </a:defRPr>
      </a:lvl8pPr>
      <a:lvl9pPr marL="3490913" indent="-190500" algn="l" defTabSz="955675" rtl="0" fontAlgn="base">
        <a:spcBef>
          <a:spcPct val="20000"/>
        </a:spcBef>
        <a:spcAft>
          <a:spcPct val="0"/>
        </a:spcAft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FB2EE46-3B85-42A5-9C45-5523F75E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看護師の４つの働き方</a:t>
            </a:r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B9CE70C1-0B4B-46E1-93CD-DCD682FA6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98748"/>
              </p:ext>
            </p:extLst>
          </p:nvPr>
        </p:nvGraphicFramePr>
        <p:xfrm>
          <a:off x="3288439" y="2404929"/>
          <a:ext cx="3318056" cy="2924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9028">
                  <a:extLst>
                    <a:ext uri="{9D8B030D-6E8A-4147-A177-3AD203B41FA5}">
                      <a16:colId xmlns:a16="http://schemas.microsoft.com/office/drawing/2014/main" val="2449083245"/>
                    </a:ext>
                  </a:extLst>
                </a:gridCol>
                <a:gridCol w="1659028">
                  <a:extLst>
                    <a:ext uri="{9D8B030D-6E8A-4147-A177-3AD203B41FA5}">
                      <a16:colId xmlns:a16="http://schemas.microsoft.com/office/drawing/2014/main" val="4119701245"/>
                    </a:ext>
                  </a:extLst>
                </a:gridCol>
              </a:tblGrid>
              <a:tr h="146217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836171"/>
                  </a:ext>
                </a:extLst>
              </a:tr>
              <a:tr h="146217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336691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577F8DA-04D2-4CED-ACCA-27480956E83C}"/>
              </a:ext>
            </a:extLst>
          </p:cNvPr>
          <p:cNvSpPr txBox="1"/>
          <p:nvPr/>
        </p:nvSpPr>
        <p:spPr>
          <a:xfrm>
            <a:off x="2974773" y="4466644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dirty="0"/>
              <a:t>低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19567B-7672-45C1-A3D2-05B197B5A144}"/>
              </a:ext>
            </a:extLst>
          </p:cNvPr>
          <p:cNvSpPr txBox="1"/>
          <p:nvPr/>
        </p:nvSpPr>
        <p:spPr>
          <a:xfrm>
            <a:off x="2971899" y="3040413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/>
              <a:t>高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1E290C-CBA0-4D05-B3C6-2DD4EDCED23B}"/>
              </a:ext>
            </a:extLst>
          </p:cNvPr>
          <p:cNvSpPr txBox="1"/>
          <p:nvPr/>
        </p:nvSpPr>
        <p:spPr>
          <a:xfrm>
            <a:off x="3693641" y="5332168"/>
            <a:ext cx="923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/>
              <a:t>短（残業無し）</a:t>
            </a:r>
            <a:endParaRPr kumimoji="1" lang="en-US" altLang="ja-JP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01E62D3-BF65-430A-B735-A1260562ED3A}"/>
              </a:ext>
            </a:extLst>
          </p:cNvPr>
          <p:cNvSpPr txBox="1"/>
          <p:nvPr/>
        </p:nvSpPr>
        <p:spPr>
          <a:xfrm>
            <a:off x="5321160" y="5329294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dirty="0"/>
              <a:t>長（残業多い）</a:t>
            </a:r>
            <a:endParaRPr kumimoji="1" lang="ja-JP" altLang="en-US" dirty="0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CB0CD227-A9B4-4998-AF98-C19419849F47}"/>
              </a:ext>
            </a:extLst>
          </p:cNvPr>
          <p:cNvSpPr/>
          <p:nvPr/>
        </p:nvSpPr>
        <p:spPr bwMode="auto">
          <a:xfrm>
            <a:off x="2681474" y="2404929"/>
            <a:ext cx="312906" cy="292435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64B034-AC63-4B86-9421-C22F0950E202}"/>
              </a:ext>
            </a:extLst>
          </p:cNvPr>
          <p:cNvSpPr txBox="1"/>
          <p:nvPr/>
        </p:nvSpPr>
        <p:spPr>
          <a:xfrm>
            <a:off x="2664452" y="3121889"/>
            <a:ext cx="338554" cy="17097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kumimoji="1" lang="ja-JP" altLang="en-US" dirty="0"/>
              <a:t>時間当たり業務量（　生産性）</a:t>
            </a:r>
            <a:endParaRPr kumimoji="1" lang="en-US" altLang="ja-JP" dirty="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90AA52AB-D1C1-4FFC-BC84-C88EB8815AF3}"/>
              </a:ext>
            </a:extLst>
          </p:cNvPr>
          <p:cNvSpPr/>
          <p:nvPr/>
        </p:nvSpPr>
        <p:spPr bwMode="auto">
          <a:xfrm rot="5400000">
            <a:off x="4791014" y="4266778"/>
            <a:ext cx="312906" cy="292435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488FE95-3BD0-488B-9111-77CA896C8C5D}"/>
              </a:ext>
            </a:extLst>
          </p:cNvPr>
          <p:cNvSpPr txBox="1"/>
          <p:nvPr/>
        </p:nvSpPr>
        <p:spPr>
          <a:xfrm>
            <a:off x="4606281" y="5609134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/>
              <a:t>労働時間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C44F98A7-BBCD-4AC2-994F-A4DF0C803631}"/>
              </a:ext>
            </a:extLst>
          </p:cNvPr>
          <p:cNvSpPr/>
          <p:nvPr/>
        </p:nvSpPr>
        <p:spPr bwMode="auto">
          <a:xfrm>
            <a:off x="3518237" y="2594713"/>
            <a:ext cx="1199072" cy="11128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②メリハリ型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F83A266E-DC36-441D-B240-5E7A069971A9}"/>
              </a:ext>
            </a:extLst>
          </p:cNvPr>
          <p:cNvSpPr/>
          <p:nvPr/>
        </p:nvSpPr>
        <p:spPr bwMode="auto">
          <a:xfrm>
            <a:off x="5180261" y="2600466"/>
            <a:ext cx="1199072" cy="11128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ea typeface="ＭＳ Ｐゴシック" pitchFamily="50" charset="-128"/>
              </a:rPr>
              <a:t>①モンスター型</a:t>
            </a: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2242961-907B-43E0-8B91-191BD61F07C5}"/>
              </a:ext>
            </a:extLst>
          </p:cNvPr>
          <p:cNvSpPr/>
          <p:nvPr/>
        </p:nvSpPr>
        <p:spPr bwMode="auto">
          <a:xfrm>
            <a:off x="3515363" y="4015191"/>
            <a:ext cx="1199072" cy="11128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④割り切り型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8C93AB8A-A988-4777-AB99-B104BA21F5DD}"/>
              </a:ext>
            </a:extLst>
          </p:cNvPr>
          <p:cNvSpPr/>
          <p:nvPr/>
        </p:nvSpPr>
        <p:spPr bwMode="auto">
          <a:xfrm>
            <a:off x="5177387" y="4020944"/>
            <a:ext cx="1199072" cy="11128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③ダラダラ型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59FA915-BDC6-4BC4-BD3E-F6E29B138A41}"/>
              </a:ext>
            </a:extLst>
          </p:cNvPr>
          <p:cNvSpPr/>
          <p:nvPr/>
        </p:nvSpPr>
        <p:spPr bwMode="auto">
          <a:xfrm>
            <a:off x="5266528" y="3040410"/>
            <a:ext cx="1008000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業務量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=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大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A63CA4E-71F9-4BD5-8E7C-67C46DFE969D}"/>
              </a:ext>
            </a:extLst>
          </p:cNvPr>
          <p:cNvSpPr/>
          <p:nvPr/>
        </p:nvSpPr>
        <p:spPr bwMode="auto">
          <a:xfrm>
            <a:off x="5272282" y="4529902"/>
            <a:ext cx="1008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F6F453F-34FB-4227-B186-81C4B1E83CE7}"/>
              </a:ext>
            </a:extLst>
          </p:cNvPr>
          <p:cNvSpPr/>
          <p:nvPr/>
        </p:nvSpPr>
        <p:spPr bwMode="auto">
          <a:xfrm>
            <a:off x="3613141" y="4509776"/>
            <a:ext cx="1008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979D15B-A57A-4B9D-ABE5-5D3361BD2D6B}"/>
              </a:ext>
            </a:extLst>
          </p:cNvPr>
          <p:cNvSpPr/>
          <p:nvPr/>
        </p:nvSpPr>
        <p:spPr bwMode="auto">
          <a:xfrm>
            <a:off x="3610268" y="3049040"/>
            <a:ext cx="1008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945E74E-5D7E-4357-8695-AC236DF43539}"/>
              </a:ext>
            </a:extLst>
          </p:cNvPr>
          <p:cNvSpPr/>
          <p:nvPr/>
        </p:nvSpPr>
        <p:spPr bwMode="auto">
          <a:xfrm>
            <a:off x="5269408" y="4712865"/>
            <a:ext cx="1008000" cy="3627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業務量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=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中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EC81369-F75A-41CA-B81A-4BA65CC2CD30}"/>
              </a:ext>
            </a:extLst>
          </p:cNvPr>
          <p:cNvSpPr/>
          <p:nvPr/>
        </p:nvSpPr>
        <p:spPr bwMode="auto">
          <a:xfrm>
            <a:off x="3616020" y="3046166"/>
            <a:ext cx="800353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業務量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=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中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AD059D9-A13B-46C9-913D-62954C4A1E27}"/>
              </a:ext>
            </a:extLst>
          </p:cNvPr>
          <p:cNvSpPr/>
          <p:nvPr/>
        </p:nvSpPr>
        <p:spPr bwMode="auto">
          <a:xfrm>
            <a:off x="3610267" y="4712865"/>
            <a:ext cx="806106" cy="3369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業務量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=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小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61EEA45D-3623-4C44-A806-519AC0AA72D6}"/>
              </a:ext>
            </a:extLst>
          </p:cNvPr>
          <p:cNvGrpSpPr/>
          <p:nvPr/>
        </p:nvGrpSpPr>
        <p:grpSpPr>
          <a:xfrm>
            <a:off x="4026679" y="1482389"/>
            <a:ext cx="1519753" cy="902926"/>
            <a:chOff x="6614956" y="2563238"/>
            <a:chExt cx="1519753" cy="902926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9E910A72-253A-47A0-A510-3030801D4067}"/>
                </a:ext>
              </a:extLst>
            </p:cNvPr>
            <p:cNvSpPr/>
            <p:nvPr/>
          </p:nvSpPr>
          <p:spPr bwMode="auto">
            <a:xfrm>
              <a:off x="7004651" y="2623620"/>
              <a:ext cx="1052422" cy="543463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業務量</a:t>
              </a:r>
            </a:p>
          </p:txBody>
        </p: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60920FCC-2EEE-465F-9F74-2FD3833FE036}"/>
                </a:ext>
              </a:extLst>
            </p:cNvPr>
            <p:cNvCxnSpPr/>
            <p:nvPr/>
          </p:nvCxnSpPr>
          <p:spPr bwMode="auto">
            <a:xfrm>
              <a:off x="6952891" y="3211317"/>
              <a:ext cx="1181818" cy="0"/>
            </a:xfrm>
            <a:prstGeom prst="straightConnector1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21A156A5-8228-4315-86A8-93509F090FD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952891" y="2563238"/>
              <a:ext cx="1438" cy="656705"/>
            </a:xfrm>
            <a:prstGeom prst="straightConnector1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B5751CDD-4574-4B91-89DD-7BB2FB415E56}"/>
                </a:ext>
              </a:extLst>
            </p:cNvPr>
            <p:cNvSpPr txBox="1"/>
            <p:nvPr/>
          </p:nvSpPr>
          <p:spPr>
            <a:xfrm>
              <a:off x="7184921" y="3219943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ja-JP" altLang="en-US" dirty="0"/>
                <a:t>労働時間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D14A25E9-ACA1-4C4A-ADD7-44296E6BCF30}"/>
                </a:ext>
              </a:extLst>
            </p:cNvPr>
            <p:cNvSpPr txBox="1"/>
            <p:nvPr/>
          </p:nvSpPr>
          <p:spPr>
            <a:xfrm>
              <a:off x="6614956" y="2676898"/>
              <a:ext cx="338554" cy="4999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dirty="0"/>
                <a:t>生産性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008409"/>
      </p:ext>
    </p:extLst>
  </p:cSld>
  <p:clrMapOvr>
    <a:masterClrMapping/>
  </p:clrMapOvr>
</p:sld>
</file>

<file path=ppt/theme/theme1.xml><?xml version="1.0" encoding="utf-8"?>
<a:theme xmlns:a="http://schemas.openxmlformats.org/drawingml/2006/main" name="ＭＣ報告書マスターver1.01">
  <a:themeElements>
    <a:clrScheme name="ユーザー定義 1">
      <a:dk1>
        <a:srgbClr val="000000"/>
      </a:dk1>
      <a:lt1>
        <a:srgbClr val="FFFFFF"/>
      </a:lt1>
      <a:dk2>
        <a:srgbClr val="AF67FF"/>
      </a:dk2>
      <a:lt2>
        <a:srgbClr val="FFC00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ＭＣ新">
      <a:majorFont>
        <a:latin typeface="ＭＳ Ｐゴシック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err="1" smtClean="0"/>
        </a:defPPr>
      </a:lstStyle>
    </a:txDef>
  </a:objectDefaults>
  <a:extraClrSchemeLst>
    <a:extraClrScheme>
      <a:clrScheme name="ＭＣ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ＭＣ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ＭＣ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ＭＣ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ＭＣ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ＭＣ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ＭＣ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PACIFIC</Template>
  <TotalTime>74841</TotalTime>
  <Words>49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Century Gothic</vt:lpstr>
      <vt:lpstr>Times</vt:lpstr>
      <vt:lpstr>Times New Roman</vt:lpstr>
      <vt:lpstr>Wingdings</vt:lpstr>
      <vt:lpstr>ＭＣ報告書マスターver1.01</vt:lpstr>
      <vt:lpstr>看護師の４つの働き方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MC報告書マスターver1.0</dc:title>
  <dc:subject>MC報告書マスターver1.0</dc:subject>
  <dc:creator>遠山峰輝</dc:creator>
  <cp:keywords/>
  <cp:lastModifiedBy>遠山 峰輝</cp:lastModifiedBy>
  <cp:revision>2842</cp:revision>
  <cp:lastPrinted>2021-07-18T11:40:03Z</cp:lastPrinted>
  <dcterms:created xsi:type="dcterms:W3CDTF">2003-10-22T08:09:35Z</dcterms:created>
  <dcterms:modified xsi:type="dcterms:W3CDTF">2021-07-18T12:04:13Z</dcterms:modified>
</cp:coreProperties>
</file>